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9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800600" cy="6858000"/>
          </a:xfrm>
          <a:prstGeom prst="rect">
            <a:avLst/>
          </a:prstGeom>
          <a:solidFill>
            <a:srgbClr val="051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658368"/>
            <a:ext cx="3474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8F8F6"/>
                </a:solidFill>
                <a:latin typeface="Aptos"/>
              </a:rPr>
              <a:t>PRIME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170432"/>
            <a:ext cx="3840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EFBE4B"/>
                </a:solidFill>
                <a:latin typeface="Aptos"/>
              </a:rPr>
              <a:t>SOLUTION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719072"/>
            <a:ext cx="2468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8F8F6"/>
                </a:solidFill>
                <a:latin typeface="Aptos"/>
              </a:rPr>
              <a:t>SERVIÇOS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084831"/>
            <a:ext cx="1508760" cy="32004"/>
          </a:xfrm>
          <a:prstGeom prst="rect">
            <a:avLst/>
          </a:prstGeom>
          <a:solidFill>
            <a:srgbClr val="D69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2468880"/>
            <a:ext cx="384048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8F8F6"/>
                </a:solidFill>
                <a:latin typeface="Aptos"/>
              </a:rPr>
              <a:t>EXPERIÊNCIA QUE
GERA RESULTADOS.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3703320"/>
            <a:ext cx="37033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>
                <a:solidFill>
                  <a:srgbClr val="E1E5E9"/>
                </a:solidFill>
                <a:latin typeface="Aptos"/>
              </a:rPr>
              <a:t>Empresa nova, com gestão que acumula
25 anos de experiência no mercado.</a:t>
            </a:r>
          </a:p>
        </p:txBody>
      </p:sp>
      <p:sp>
        <p:nvSpPr>
          <p:cNvPr id="9" name="Oval 8"/>
          <p:cNvSpPr/>
          <p:nvPr/>
        </p:nvSpPr>
        <p:spPr>
          <a:xfrm>
            <a:off x="731520" y="4800600"/>
            <a:ext cx="1234440" cy="1234440"/>
          </a:xfrm>
          <a:prstGeom prst="ellipse">
            <a:avLst/>
          </a:prstGeom>
          <a:solidFill>
            <a:srgbClr val="0A223F"/>
          </a:solidFill>
          <a:ln>
            <a:solidFill>
              <a:srgbClr val="D69D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4965192"/>
            <a:ext cx="12344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800" b="1">
                <a:solidFill>
                  <a:srgbClr val="EFBE4B"/>
                </a:solidFill>
                <a:latin typeface="Aptos"/>
              </a:rPr>
              <a:t>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5376672"/>
            <a:ext cx="12344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8F8F6"/>
                </a:solidFill>
                <a:latin typeface="Aptos"/>
              </a:rPr>
              <a:t>ANOS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5623560"/>
            <a:ext cx="12344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750" b="1">
                <a:solidFill>
                  <a:srgbClr val="A4AEB9"/>
                </a:solidFill>
                <a:latin typeface="Aptos"/>
              </a:rPr>
              <a:t>DE EXPERIÊNCIA
NA GESTÃO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48840" y="5010912"/>
            <a:ext cx="23317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EFBE4B"/>
                </a:solidFill>
                <a:latin typeface="Aptos"/>
              </a:rPr>
              <a:t>Profissionais treinados • Qualidade • Segurança • Atendimento</a:t>
            </a:r>
          </a:p>
        </p:txBody>
      </p:sp>
      <p:pic>
        <p:nvPicPr>
          <p:cNvPr id="14" name="Picture 13" descr="prime_staff_cr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0"/>
            <a:ext cx="7616952" cy="68580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572000" y="0"/>
            <a:ext cx="320040" cy="6858000"/>
          </a:xfrm>
          <a:prstGeom prst="rect">
            <a:avLst/>
          </a:prstGeom>
          <a:solidFill>
            <a:srgbClr val="051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8F8F6"/>
                </a:solidFill>
                <a:latin typeface="Aptos"/>
              </a:rPr>
              <a:t>QUEM SOMOS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87552"/>
            <a:ext cx="1280160" cy="32004"/>
          </a:xfrm>
          <a:prstGeom prst="rect">
            <a:avLst/>
          </a:prstGeom>
          <a:solidFill>
            <a:srgbClr val="D69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1508760"/>
            <a:ext cx="66294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F8F8F6"/>
                </a:solidFill>
                <a:latin typeface="Aptos"/>
              </a:rPr>
              <a:t>A Prime Solution Serviços é uma empresa nova, construída sobre uma base sólida de experiência e gestão especializada.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2487168"/>
            <a:ext cx="662940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E1E5E9"/>
                </a:solidFill>
                <a:latin typeface="Aptos"/>
              </a:rPr>
              <a:t>Nossa gestão reúne 25 anos de experiência no mercado de serviços, transformando conhecimento operacional em soluções eficientes, personalizadas e mensuráveis.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3886200"/>
            <a:ext cx="3154680" cy="1508760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86968" y="4087368"/>
            <a:ext cx="26974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EXPERIÊNCIA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4544568"/>
            <a:ext cx="2697480" cy="66751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25 anos de experiência profissional aplicados à gestão de serviços.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041648" y="3886200"/>
            <a:ext cx="3154680" cy="1508760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270248" y="4087368"/>
            <a:ext cx="26974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PROXIMIDADE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70248" y="4544568"/>
            <a:ext cx="2697480" cy="66751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Relacionamento próximo, comunicação clara e acompanhamento contínuo.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24927" y="1554480"/>
            <a:ext cx="4069080" cy="3840480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653527" y="1755648"/>
            <a:ext cx="36118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RESULTADOS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53527" y="2212848"/>
            <a:ext cx="3611880" cy="29992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Eficiência operacional, qualidade na execução, redução de riscos e foco permanente na satisfação do cliente.
Nossa proposta é simples: colocar experiência, pessoas e processos trabalhando juntos para gerar confiança.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792" y="6473952"/>
            <a:ext cx="310896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A4AEB9"/>
                </a:solidFill>
                <a:latin typeface="Aptos"/>
              </a:rPr>
              <a:t>PRIME SOLUTION SERVIÇOS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64240" y="6437376"/>
            <a:ext cx="457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EFBE4B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8F8F6"/>
                </a:solidFill>
                <a:latin typeface="Aptos"/>
              </a:rPr>
              <a:t>MISSÃO, VISÃO E PROPÓSITO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87552"/>
            <a:ext cx="1280160" cy="32004"/>
          </a:xfrm>
          <a:prstGeom prst="rect">
            <a:avLst/>
          </a:prstGeom>
          <a:solidFill>
            <a:srgbClr val="D69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58368" y="1554480"/>
            <a:ext cx="3520440" cy="4251960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86968" y="1755648"/>
            <a:ext cx="30632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MISSÃO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6968" y="2212848"/>
            <a:ext cx="3063240" cy="34107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Entregar soluções em serviços com excelência operacional, profissionais preparados e atendimento próximo, gerando segurança, eficiência e valor para nossos clientes.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554480"/>
            <a:ext cx="3520440" cy="4251960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72000" y="1755648"/>
            <a:ext cx="30632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VISÃO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212848"/>
            <a:ext cx="3063240" cy="34107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Ser reconhecida como uma empresa de referência em prestação de serviços, destacando-se pela qualidade da operação, qualificação das equipes e confiança construída com cada cliente.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8431" y="1554480"/>
            <a:ext cx="3520440" cy="4251960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57031" y="1755648"/>
            <a:ext cx="30632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PROPÓSITO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57031" y="2212848"/>
            <a:ext cx="3063240" cy="34107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Fazer a diferença no dia a dia dos nossos clientes por meio de pessoas capacitadas, processos eficientes e uma cultura de compromisso com a qualidade.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" y="6473952"/>
            <a:ext cx="310896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A4AEB9"/>
                </a:solidFill>
                <a:latin typeface="Aptos"/>
              </a:rPr>
              <a:t>PRIME SOLUTION SERVIÇOS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64240" y="6437376"/>
            <a:ext cx="457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EFBE4B"/>
                </a:solidFill>
                <a:latin typeface="Apto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8F8F6"/>
                </a:solidFill>
                <a:latin typeface="Aptos"/>
              </a:rPr>
              <a:t>NOSSOS VALORES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87552"/>
            <a:ext cx="1280160" cy="32004"/>
          </a:xfrm>
          <a:prstGeom prst="rect">
            <a:avLst/>
          </a:prstGeom>
          <a:solidFill>
            <a:srgbClr val="D69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1115568"/>
            <a:ext cx="10789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A4AEB9"/>
                </a:solidFill>
                <a:latin typeface="Aptos"/>
              </a:rPr>
              <a:t>Princípios que orientam nossas decisões e nossa forma de servir.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8368" y="1572768"/>
            <a:ext cx="3383280" cy="1783080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773936"/>
            <a:ext cx="29260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QUALIDADE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2231136"/>
            <a:ext cx="2926080" cy="941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Fazer certo, acompanhar e melhorar continuamente.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61688" y="1572768"/>
            <a:ext cx="3383280" cy="1783080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90288" y="1773936"/>
            <a:ext cx="29260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ÉTICA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0288" y="2231136"/>
            <a:ext cx="2926080" cy="941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Agir com integridade, respeito e transparência.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65008" y="1572768"/>
            <a:ext cx="3383280" cy="1783080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93608" y="1773936"/>
            <a:ext cx="29260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COMPROMISSO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3608" y="2231136"/>
            <a:ext cx="2926080" cy="941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Cumprir o que foi acordado e assumir responsabilidade pela entrega.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721608"/>
            <a:ext cx="3383280" cy="1783080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86968" y="3922776"/>
            <a:ext cx="29260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PESSOAS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6968" y="4379976"/>
            <a:ext cx="2926080" cy="941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Valorizar, desenvolver e reconhecer profissionais.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61688" y="3721608"/>
            <a:ext cx="3383280" cy="1783080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590288" y="3922776"/>
            <a:ext cx="29260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FOCO NO CLIENTE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0288" y="4379976"/>
            <a:ext cx="2926080" cy="941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Entender necessidades e construir soluções sob medida.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65008" y="3721608"/>
            <a:ext cx="3383280" cy="1783080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293608" y="3922776"/>
            <a:ext cx="29260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EXCELÊNCIA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93608" y="4379976"/>
            <a:ext cx="2926080" cy="941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Buscar alto padrão de execução em cada detalhe.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792" y="6473952"/>
            <a:ext cx="310896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A4AEB9"/>
                </a:solidFill>
                <a:latin typeface="Aptos"/>
              </a:rPr>
              <a:t>PRIME SOLUTION SERVIÇOS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64240" y="6437376"/>
            <a:ext cx="457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EFBE4B"/>
                </a:solidFill>
                <a:latin typeface="Aptos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8F8F6"/>
                </a:solidFill>
                <a:latin typeface="Aptos"/>
              </a:rPr>
              <a:t>QUALIDADE COMEÇA PELAS PESSOAS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87552"/>
            <a:ext cx="1280160" cy="32004"/>
          </a:xfrm>
          <a:prstGeom prst="rect">
            <a:avLst/>
          </a:prstGeom>
          <a:solidFill>
            <a:srgbClr val="D69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1417320"/>
            <a:ext cx="106984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F8F8F6"/>
                </a:solidFill>
                <a:latin typeface="Aptos"/>
              </a:rPr>
              <a:t>Profissionais treinados e qualificados são a base de uma prestação de serviço consistente.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1993392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A4AEB9"/>
                </a:solidFill>
                <a:latin typeface="Aptos"/>
              </a:rPr>
              <a:t>Nosso compromisso com a qualidade começa na seleção, passa pela capacitação e chega à rotina operacional.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2788920"/>
            <a:ext cx="2084831" cy="2514600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2990088"/>
            <a:ext cx="1627631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SELEÇÃO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3447287"/>
            <a:ext cx="1627631" cy="1673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Perfil adequado à função e às necessidades do cliente.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5295" y="2871216"/>
            <a:ext cx="6400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EFBE4B"/>
                </a:solidFill>
                <a:latin typeface="Aptos"/>
              </a:rPr>
              <a:t>01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80360" y="2788920"/>
            <a:ext cx="2084831" cy="2514600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108960" y="2990088"/>
            <a:ext cx="1627631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INTEGRAÇÃO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08960" y="3447287"/>
            <a:ext cx="1627631" cy="1673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Orientação sobre postura, processos, segurança e atendimento.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8728" y="2871216"/>
            <a:ext cx="6400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EFBE4B"/>
                </a:solidFill>
                <a:latin typeface="Aptos"/>
              </a:rPr>
              <a:t>02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93792" y="2788920"/>
            <a:ext cx="2084831" cy="2514600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22392" y="2990088"/>
            <a:ext cx="1627631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TREINAMENTO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22392" y="3447287"/>
            <a:ext cx="1627631" cy="1673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Capacitação técnica e comportamental para execução correta.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52159" y="2871216"/>
            <a:ext cx="6400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EFBE4B"/>
                </a:solidFill>
                <a:latin typeface="Aptos"/>
              </a:rPr>
              <a:t>03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507223" y="2788920"/>
            <a:ext cx="2084831" cy="2514600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35823" y="2990088"/>
            <a:ext cx="1627631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SUPERVISÃO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35823" y="3447287"/>
            <a:ext cx="1627631" cy="1673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Acompanhamento, feedback e correção de desvios.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65592" y="2871216"/>
            <a:ext cx="6400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EFBE4B"/>
                </a:solidFill>
                <a:latin typeface="Aptos"/>
              </a:rPr>
              <a:t>04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820655" y="2788920"/>
            <a:ext cx="2084831" cy="2514600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049255" y="2990088"/>
            <a:ext cx="1627631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MELHORIA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49255" y="3447287"/>
            <a:ext cx="1627631" cy="1673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Indicadores, avaliações e reciclagens para elevar o padrão.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479024" y="2871216"/>
            <a:ext cx="6400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EFBE4B"/>
                </a:solidFill>
                <a:latin typeface="Aptos"/>
              </a:rPr>
              <a:t>05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5669280"/>
            <a:ext cx="103327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EFBE4B"/>
                </a:solidFill>
                <a:latin typeface="Aptos"/>
              </a:rPr>
              <a:t>QUALIDADE = PESSOAS PREPARADAS + PROCESSOS + SUPERVISÃO + FOCO NO CLIENTE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" y="6473952"/>
            <a:ext cx="310896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A4AEB9"/>
                </a:solidFill>
                <a:latin typeface="Aptos"/>
              </a:rPr>
              <a:t>PRIME SOLUTION SERVIÇOS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64240" y="6437376"/>
            <a:ext cx="457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EFBE4B"/>
                </a:solidFill>
                <a:latin typeface="Aptos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8F8F6"/>
                </a:solidFill>
                <a:latin typeface="Aptos"/>
              </a:rPr>
              <a:t>NOSSAS SOLUÇÕES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87552"/>
            <a:ext cx="1280160" cy="32004"/>
          </a:xfrm>
          <a:prstGeom prst="rect">
            <a:avLst/>
          </a:prstGeom>
          <a:solidFill>
            <a:srgbClr val="D69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1115568"/>
            <a:ext cx="10789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A4AEB9"/>
                </a:solidFill>
                <a:latin typeface="Aptos"/>
              </a:rPr>
              <a:t>Serviços estruturados para entregar eficiência, segurança e qualidade.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8368" y="1572768"/>
            <a:ext cx="3383280" cy="1874519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773936"/>
            <a:ext cx="29260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PORTARIA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2231136"/>
            <a:ext cx="2926080" cy="10332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Controle de acesso, segurança e atendimento.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61688" y="1572768"/>
            <a:ext cx="3383280" cy="1874519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90288" y="1773936"/>
            <a:ext cx="29260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LIMPEZA E CONSERVAÇÃO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0288" y="2231136"/>
            <a:ext cx="2926080" cy="10332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Ambientes limpos, organizados e bem cuidados.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65008" y="1572768"/>
            <a:ext cx="3383280" cy="1874519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93608" y="1773936"/>
            <a:ext cx="29260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ZELADORIA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3608" y="2231136"/>
            <a:ext cx="2926080" cy="10332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Preservação, organização e apoio à rotina do empreendimento.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813048"/>
            <a:ext cx="3383280" cy="1874519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86968" y="4014215"/>
            <a:ext cx="29260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MANUTENÇÃO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6968" y="4471416"/>
            <a:ext cx="2926080" cy="10332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Manutenção preventiva e corretiva com segurança e eficiência.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61688" y="3813048"/>
            <a:ext cx="3383280" cy="1874519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590288" y="4014215"/>
            <a:ext cx="29260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BOMBEIRO CIVIL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0288" y="4471416"/>
            <a:ext cx="2926080" cy="10332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Prevenção, resposta a emergências e proteção de pessoas e patrimônio.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65008" y="3813048"/>
            <a:ext cx="3383280" cy="1874519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293608" y="4014215"/>
            <a:ext cx="29260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RECEPÇÃO E ATENDIMENTO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93608" y="4471416"/>
            <a:ext cx="2926080" cy="10332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Atendimento cordial, profissional e orientado à experiência do cliente.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792" y="6473952"/>
            <a:ext cx="310896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A4AEB9"/>
                </a:solidFill>
                <a:latin typeface="Aptos"/>
              </a:rPr>
              <a:t>PRIME SOLUTION SERVIÇOS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64240" y="6437376"/>
            <a:ext cx="457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EFBE4B"/>
                </a:solidFill>
                <a:latin typeface="Aptos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8F8F6"/>
                </a:solidFill>
                <a:latin typeface="Aptos"/>
              </a:rPr>
              <a:t>POR QUE ESCOLHER A PRIME SOLUTION?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87552"/>
            <a:ext cx="1280160" cy="32004"/>
          </a:xfrm>
          <a:prstGeom prst="rect">
            <a:avLst/>
          </a:prstGeom>
          <a:solidFill>
            <a:srgbClr val="D69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1417320"/>
            <a:ext cx="106984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F8F8F6"/>
                </a:solidFill>
                <a:latin typeface="Aptos"/>
              </a:rPr>
              <a:t>Mais do que executar serviços, construímos confiança por meio de uma operação preparada para entregar.</a:t>
            </a:r>
          </a:p>
        </p:txBody>
      </p:sp>
      <p:sp>
        <p:nvSpPr>
          <p:cNvPr id="5" name="Oval 4"/>
          <p:cNvSpPr/>
          <p:nvPr/>
        </p:nvSpPr>
        <p:spPr>
          <a:xfrm>
            <a:off x="713232" y="2240280"/>
            <a:ext cx="310896" cy="310896"/>
          </a:xfrm>
          <a:prstGeom prst="ellipse">
            <a:avLst/>
          </a:prstGeom>
          <a:solidFill>
            <a:srgbClr val="D69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3232" y="2231136"/>
            <a:ext cx="310896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05162B"/>
                </a:solidFill>
                <a:latin typeface="Aptos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194560"/>
            <a:ext cx="987552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E1E5E9"/>
                </a:solidFill>
                <a:latin typeface="Aptos"/>
              </a:rPr>
              <a:t>Profissionais treinados, qualificados e orientados para cada função</a:t>
            </a:r>
          </a:p>
        </p:txBody>
      </p:sp>
      <p:sp>
        <p:nvSpPr>
          <p:cNvPr id="8" name="Oval 7"/>
          <p:cNvSpPr/>
          <p:nvPr/>
        </p:nvSpPr>
        <p:spPr>
          <a:xfrm>
            <a:off x="713232" y="2807208"/>
            <a:ext cx="310896" cy="310896"/>
          </a:xfrm>
          <a:prstGeom prst="ellipse">
            <a:avLst/>
          </a:prstGeom>
          <a:solidFill>
            <a:srgbClr val="D69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13232" y="2798064"/>
            <a:ext cx="310896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05162B"/>
                </a:solidFill>
                <a:latin typeface="Aptos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34440" y="2761488"/>
            <a:ext cx="987552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E1E5E9"/>
                </a:solidFill>
                <a:latin typeface="Aptos"/>
              </a:rPr>
              <a:t>Supervisão e acompanhamento próximo da operação</a:t>
            </a:r>
          </a:p>
        </p:txBody>
      </p:sp>
      <p:sp>
        <p:nvSpPr>
          <p:cNvPr id="11" name="Oval 10"/>
          <p:cNvSpPr/>
          <p:nvPr/>
        </p:nvSpPr>
        <p:spPr>
          <a:xfrm>
            <a:off x="713232" y="3374136"/>
            <a:ext cx="310896" cy="310896"/>
          </a:xfrm>
          <a:prstGeom prst="ellipse">
            <a:avLst/>
          </a:prstGeom>
          <a:solidFill>
            <a:srgbClr val="D69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13232" y="3364992"/>
            <a:ext cx="310896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05162B"/>
                </a:solidFill>
                <a:latin typeface="Aptos"/>
              </a:rP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4440" y="3328416"/>
            <a:ext cx="987552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E1E5E9"/>
                </a:solidFill>
                <a:latin typeface="Aptos"/>
              </a:rPr>
              <a:t>Padrões de qualidade claros e acompanhamento de desempenho</a:t>
            </a:r>
          </a:p>
        </p:txBody>
      </p:sp>
      <p:sp>
        <p:nvSpPr>
          <p:cNvPr id="14" name="Oval 13"/>
          <p:cNvSpPr/>
          <p:nvPr/>
        </p:nvSpPr>
        <p:spPr>
          <a:xfrm>
            <a:off x="713232" y="3941064"/>
            <a:ext cx="310896" cy="310896"/>
          </a:xfrm>
          <a:prstGeom prst="ellipse">
            <a:avLst/>
          </a:prstGeom>
          <a:solidFill>
            <a:srgbClr val="D69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13232" y="3931920"/>
            <a:ext cx="310896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05162B"/>
                </a:solidFill>
                <a:latin typeface="Aptos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34440" y="3895344"/>
            <a:ext cx="987552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E1E5E9"/>
                </a:solidFill>
                <a:latin typeface="Aptos"/>
              </a:rPr>
              <a:t>Relacionamento transparente e comunicação rápida com o cliente</a:t>
            </a:r>
          </a:p>
        </p:txBody>
      </p:sp>
      <p:sp>
        <p:nvSpPr>
          <p:cNvPr id="17" name="Oval 16"/>
          <p:cNvSpPr/>
          <p:nvPr/>
        </p:nvSpPr>
        <p:spPr>
          <a:xfrm>
            <a:off x="713232" y="4507992"/>
            <a:ext cx="310896" cy="310896"/>
          </a:xfrm>
          <a:prstGeom prst="ellipse">
            <a:avLst/>
          </a:prstGeom>
          <a:solidFill>
            <a:srgbClr val="D69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13232" y="4498848"/>
            <a:ext cx="310896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05162B"/>
                </a:solidFill>
                <a:latin typeface="Aptos"/>
              </a:rPr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34440" y="4462272"/>
            <a:ext cx="987552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E1E5E9"/>
                </a:solidFill>
                <a:latin typeface="Aptos"/>
              </a:rPr>
              <a:t>Soluções personalizadas de acordo com o perfil de cada contrato</a:t>
            </a:r>
          </a:p>
        </p:txBody>
      </p:sp>
      <p:sp>
        <p:nvSpPr>
          <p:cNvPr id="20" name="Oval 19"/>
          <p:cNvSpPr/>
          <p:nvPr/>
        </p:nvSpPr>
        <p:spPr>
          <a:xfrm>
            <a:off x="713232" y="5074920"/>
            <a:ext cx="310896" cy="310896"/>
          </a:xfrm>
          <a:prstGeom prst="ellipse">
            <a:avLst/>
          </a:prstGeom>
          <a:solidFill>
            <a:srgbClr val="D69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13232" y="5065776"/>
            <a:ext cx="310896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05162B"/>
                </a:solidFill>
                <a:latin typeface="Aptos"/>
              </a:rPr>
              <a:t>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34440" y="5029200"/>
            <a:ext cx="987552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E1E5E9"/>
                </a:solidFill>
                <a:latin typeface="Aptos"/>
              </a:rPr>
              <a:t>Cultura de melhoria contínua e foco em resultados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772400" y="5806440"/>
            <a:ext cx="3474720" cy="438912"/>
          </a:xfrm>
          <a:prstGeom prst="roundRect">
            <a:avLst/>
          </a:prstGeom>
          <a:solidFill>
            <a:srgbClr val="D69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818120" y="5806440"/>
            <a:ext cx="33832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50" b="1">
                <a:solidFill>
                  <a:srgbClr val="05162B"/>
                </a:solidFill>
                <a:latin typeface="Aptos"/>
              </a:rPr>
              <a:t>EXCELÊNCIA NA ENTREGA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1792" y="6473952"/>
            <a:ext cx="310896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A4AEB9"/>
                </a:solidFill>
                <a:latin typeface="Aptos"/>
              </a:rPr>
              <a:t>PRIME SOLUTION SERVIÇOS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064240" y="6437376"/>
            <a:ext cx="457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EFBE4B"/>
                </a:solidFill>
                <a:latin typeface="Aptos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94360"/>
            <a:ext cx="105156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8F8F6"/>
                </a:solidFill>
                <a:latin typeface="Aptos"/>
              </a:rPr>
              <a:t>NOSSO COMPROMISSO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1325880"/>
            <a:ext cx="105156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EFBE4B"/>
                </a:solidFill>
                <a:latin typeface="Aptos"/>
              </a:rPr>
              <a:t>ENTREGAR QUALIDADE TODOS OS DIAS.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4884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0">
                <a:solidFill>
                  <a:srgbClr val="E1E5E9"/>
                </a:solidFill>
                <a:latin typeface="Aptos"/>
              </a:rPr>
              <a:t>Uma boa prestação de serviço é construída por pessoas preparadas, processos bem definidos e uma gestão próxima do cliente.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33756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F8F8F6"/>
                </a:solidFill>
                <a:latin typeface="Aptos"/>
              </a:rPr>
              <a:t>Nossa gestão traz 25 anos de experiência para uma empresa nova, moderna e comprometida com resultados reais.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909560" y="1828800"/>
            <a:ext cx="3383280" cy="2834640"/>
          </a:xfrm>
          <a:prstGeom prst="roundRect">
            <a:avLst/>
          </a:prstGeom>
          <a:solidFill>
            <a:srgbClr val="0A223F"/>
          </a:solidFill>
          <a:ln>
            <a:solidFill>
              <a:srgbClr val="2A41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138160" y="2029968"/>
            <a:ext cx="29260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EFBE4B"/>
                </a:solidFill>
                <a:latin typeface="Aptos"/>
              </a:rPr>
              <a:t>EXPERIÊNCIA QUE GERA RESULTADOS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0" y="2487168"/>
            <a:ext cx="2926080" cy="1993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E1E5E9"/>
                </a:solidFill>
                <a:latin typeface="Aptos"/>
              </a:rPr>
              <a:t>Experiência em gestão.
Profissionais qualificados.
Processos eficientes.
Relacionamento próximo.
Qualidade em cada detalhe.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983480"/>
            <a:ext cx="6492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EFBE4B"/>
                </a:solidFill>
                <a:latin typeface="Aptos"/>
              </a:rPr>
              <a:t>Transformar experiência em confiança,
confiança em parceria e parceria em resultados.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6473952"/>
            <a:ext cx="310896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A4AEB9"/>
                </a:solidFill>
                <a:latin typeface="Aptos"/>
              </a:rPr>
              <a:t>PRIME SOLUTION SERVIÇOS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437376"/>
            <a:ext cx="457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EFBE4B"/>
                </a:solidFill>
                <a:latin typeface="Aptos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960120"/>
            <a:ext cx="38404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F8F8F6"/>
                </a:solidFill>
                <a:latin typeface="Aptos"/>
              </a:rPr>
              <a:t>PRIME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27632"/>
            <a:ext cx="41148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100" b="1">
                <a:solidFill>
                  <a:srgbClr val="EFBE4B"/>
                </a:solidFill>
                <a:latin typeface="Aptos"/>
              </a:rPr>
              <a:t>SOLUTION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8952" y="2212848"/>
            <a:ext cx="2468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8F8F6"/>
                </a:solidFill>
                <a:latin typeface="Aptos"/>
              </a:rPr>
              <a:t>SERVIÇOS</a:t>
            </a:r>
          </a:p>
        </p:txBody>
      </p:sp>
      <p:sp>
        <p:nvSpPr>
          <p:cNvPr id="5" name="Rectangle 4"/>
          <p:cNvSpPr/>
          <p:nvPr/>
        </p:nvSpPr>
        <p:spPr>
          <a:xfrm>
            <a:off x="758952" y="2651760"/>
            <a:ext cx="1645920" cy="32004"/>
          </a:xfrm>
          <a:prstGeom prst="rect">
            <a:avLst/>
          </a:prstGeom>
          <a:solidFill>
            <a:srgbClr val="D69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3154680"/>
            <a:ext cx="585216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100" b="1">
                <a:solidFill>
                  <a:srgbClr val="F8F8F6"/>
                </a:solidFill>
                <a:latin typeface="Aptos"/>
              </a:rPr>
              <a:t>EXPERIÊNCIA QUE
GERA RESULTADOS.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4389120"/>
            <a:ext cx="612648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E1E5E9"/>
                </a:solidFill>
                <a:latin typeface="Aptos"/>
              </a:rPr>
              <a:t>Gestão com 25 anos de experiência.
Empresa nova. Propósito sólido. Qualidade comprovada.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5623560"/>
            <a:ext cx="23774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EFBE4B"/>
                </a:solidFill>
                <a:latin typeface="Aptos"/>
              </a:rPr>
              <a:t>11 98534-4597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08960" y="5623560"/>
            <a:ext cx="31089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8F8F6"/>
                </a:solidFill>
                <a:latin typeface="Aptos"/>
              </a:rPr>
              <a:t>primesolutionservicos.com.br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12280" y="4892040"/>
            <a:ext cx="4389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EFBE4B"/>
                </a:solidFill>
                <a:latin typeface="Aptos"/>
              </a:rPr>
              <a:t>ATENDIMENTO EM TODO O TERRITÓRIO NACIONAL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12280" y="5669280"/>
            <a:ext cx="43891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F8F8F6"/>
                </a:solidFill>
                <a:latin typeface="Aptos"/>
              </a:rPr>
              <a:t>PRIME SOLUTION SERVIÇOS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12280" y="6053328"/>
            <a:ext cx="4389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A4AEB9"/>
                </a:solidFill>
                <a:latin typeface="Aptos"/>
              </a:rPr>
              <a:t>QUALIDADE • SEGURANÇA • PESSOAS • RESULTADOS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" y="6473952"/>
            <a:ext cx="310896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A4AEB9"/>
                </a:solidFill>
                <a:latin typeface="Aptos"/>
              </a:rPr>
              <a:t>PRIME SOLUTION SERVIÇOS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64240" y="6437376"/>
            <a:ext cx="457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EFBE4B"/>
                </a:solidFill>
                <a:latin typeface="Aptos"/>
              </a:rPr>
              <a:t>09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739</Words>
  <Application>Microsoft Office PowerPoint</Application>
  <PresentationFormat>Widescreen</PresentationFormat>
  <Paragraphs>120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Aptos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Dell</dc:creator>
  <cp:keywords/>
  <dc:description>generated using python-pptx</dc:description>
  <cp:lastModifiedBy>Dell</cp:lastModifiedBy>
  <cp:revision>2</cp:revision>
  <dcterms:created xsi:type="dcterms:W3CDTF">2013-01-27T09:14:16Z</dcterms:created>
  <dcterms:modified xsi:type="dcterms:W3CDTF">2026-08-11T15:47:31Z</dcterms:modified>
  <cp:category/>
</cp:coreProperties>
</file>